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4" r:id="rId6"/>
    <p:sldId id="263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3C1B7-4781-43FB-88DD-D909B8A683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16" y="2296548"/>
            <a:ext cx="1509935" cy="2264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0CE1E-1504-43D6-9AA0-013E4E12CB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" y="105716"/>
            <a:ext cx="1357233" cy="3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17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1484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08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6921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041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2134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485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721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283925"/>
            <a:ext cx="8946541" cy="41954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3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33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801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2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00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841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614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1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071" y="228647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191A37B-FE9D-421A-929B-FD182EB0D95C}" type="datetimeFigureOut">
              <a:rPr lang="en-ID" smtClean="0"/>
              <a:t>29/01/2021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D9E6B-682C-4E85-B081-35C1120A6E8A}" type="slidenum">
              <a:rPr lang="en-ID" smtClean="0"/>
              <a:t>‹#›</a:t>
            </a:fld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7C00A-BEAA-44EF-B86D-EE83E8E25BB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" y="105716"/>
            <a:ext cx="1357233" cy="3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1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utter.dev/docs/get-started/install/windows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0452-7F99-42EC-932A-45A54E17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91" y="644619"/>
            <a:ext cx="9404723" cy="140053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FD3EBA-0FB3-4C61-BE25-52FE00FF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57" y="2100765"/>
            <a:ext cx="2564076" cy="4195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336441-089F-4F19-B8A0-9E59B10FAF3D}"/>
              </a:ext>
            </a:extLst>
          </p:cNvPr>
          <p:cNvSpPr txBox="1"/>
          <p:nvPr/>
        </p:nvSpPr>
        <p:spPr>
          <a:xfrm>
            <a:off x="5012156" y="3429000"/>
            <a:ext cx="4350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Nama    : Wahyu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Restu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Pamuji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Umur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  : 19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Tahun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Alamat 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Jepara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Jawa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Tengah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Ig         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@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wahyurestupamuji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  <a:p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00EA7-F9BA-45C7-A17C-D4210C325B1C}"/>
              </a:ext>
            </a:extLst>
          </p:cNvPr>
          <p:cNvSpPr txBox="1"/>
          <p:nvPr/>
        </p:nvSpPr>
        <p:spPr>
          <a:xfrm>
            <a:off x="5012156" y="2748773"/>
            <a:ext cx="421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Kenalan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yuk…..</a:t>
            </a:r>
            <a:endParaRPr lang="en-ID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CD836E-8E47-43E1-B42B-E2B33C26EC51}"/>
              </a:ext>
            </a:extLst>
          </p:cNvPr>
          <p:cNvCxnSpPr/>
          <p:nvPr/>
        </p:nvCxnSpPr>
        <p:spPr>
          <a:xfrm>
            <a:off x="5118034" y="3395312"/>
            <a:ext cx="2290812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4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783BB-4002-4DAA-95DE-F2ED6B7C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DCC52-D437-4255-A8CE-8F1F3E0B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83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958F-80B6-4B8F-BB80-88D61FBBA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66775"/>
            <a:ext cx="8825658" cy="1348381"/>
          </a:xfrm>
        </p:spPr>
        <p:txBody>
          <a:bodyPr/>
          <a:lstStyle/>
          <a:p>
            <a:pPr algn="ctr"/>
            <a:r>
              <a:rPr lang="en-US" sz="3600" dirty="0">
                <a:latin typeface="Century751 SeBd BT" pitchFamily="2" charset="0"/>
              </a:rPr>
              <a:t>HELLO FLUTTER AND HAVE FUN WITH LOGIN PAGE</a:t>
            </a:r>
            <a:endParaRPr lang="en-ID" sz="3600" dirty="0">
              <a:latin typeface="Century751 SeBd B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8124-1A9B-42E8-82E7-FD8CDBF37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9299" y="5110755"/>
            <a:ext cx="2816970" cy="585195"/>
          </a:xfrm>
        </p:spPr>
        <p:txBody>
          <a:bodyPr/>
          <a:lstStyle/>
          <a:p>
            <a:r>
              <a:rPr lang="en-US" dirty="0">
                <a:latin typeface="Century751 SeBd BT" pitchFamily="2" charset="0"/>
              </a:rPr>
              <a:t>CODING TALK #45</a:t>
            </a:r>
            <a:endParaRPr lang="en-ID" dirty="0">
              <a:latin typeface="Century751 Se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9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163A-7218-4862-8F60-C6A3A272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Introduction about Flutter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A58C3-E4B2-47FC-BAD1-AF9310EAA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33" y="1808406"/>
            <a:ext cx="2997311" cy="11239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F063D-23C2-4875-8387-B29DE6ECB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95" t="42759" r="23657" b="38666"/>
          <a:stretch/>
        </p:blipFill>
        <p:spPr>
          <a:xfrm>
            <a:off x="4687503" y="1808406"/>
            <a:ext cx="6516303" cy="1123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30B0D-FD6D-4834-A680-29D925B0FB27}"/>
              </a:ext>
            </a:extLst>
          </p:cNvPr>
          <p:cNvSpPr txBox="1"/>
          <p:nvPr/>
        </p:nvSpPr>
        <p:spPr>
          <a:xfrm>
            <a:off x="1617044" y="3638349"/>
            <a:ext cx="891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Flutter </a:t>
            </a:r>
            <a:r>
              <a:rPr lang="en-ID" dirty="0" err="1"/>
              <a:t>dirilis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(Flutter alpha) oleh Google </a:t>
            </a:r>
            <a:r>
              <a:rPr lang="en-ID" dirty="0" err="1"/>
              <a:t>terjadi</a:t>
            </a:r>
            <a:r>
              <a:rPr lang="en-ID" dirty="0"/>
              <a:t> pada Mei 2017. </a:t>
            </a:r>
            <a:r>
              <a:rPr lang="en-ID" dirty="0" err="1"/>
              <a:t>Aplikasi</a:t>
            </a:r>
            <a:r>
              <a:rPr lang="en-ID" dirty="0"/>
              <a:t> Flutter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pemograman</a:t>
            </a:r>
            <a:r>
              <a:rPr lang="en-ID" dirty="0"/>
              <a:t> Dart. </a:t>
            </a:r>
            <a:r>
              <a:rPr lang="en-ID" dirty="0" err="1"/>
              <a:t>Versi</a:t>
            </a:r>
            <a:r>
              <a:rPr lang="en-ID" dirty="0"/>
              <a:t> Flutter Beta </a:t>
            </a:r>
            <a:r>
              <a:rPr lang="en-ID" dirty="0" err="1"/>
              <a:t>diumumkan</a:t>
            </a:r>
            <a:r>
              <a:rPr lang="en-ID" dirty="0"/>
              <a:t> oleh Google pada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Februari</a:t>
            </a:r>
            <a:r>
              <a:rPr lang="en-ID" dirty="0"/>
              <a:t> di Mobile World Congress 2018.</a:t>
            </a:r>
          </a:p>
        </p:txBody>
      </p:sp>
    </p:spTree>
    <p:extLst>
      <p:ext uri="{BB962C8B-B14F-4D97-AF65-F5344CB8AC3E}">
        <p14:creationId xmlns:p14="http://schemas.microsoft.com/office/powerpoint/2010/main" val="22068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793EF-D468-4974-9331-A95465451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5283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766F5-5312-48EC-9001-CDB6334C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 </a:t>
            </a:r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1D2B2F-57CE-4BEF-A41D-88866BA0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27" y="1541295"/>
            <a:ext cx="3734745" cy="1400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324FA-B5C5-4E35-B707-012C61E7B8B5}"/>
              </a:ext>
            </a:extLst>
          </p:cNvPr>
          <p:cNvSpPr txBox="1"/>
          <p:nvPr/>
        </p:nvSpPr>
        <p:spPr>
          <a:xfrm>
            <a:off x="5119381" y="3119836"/>
            <a:ext cx="25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C7B61-5839-4C4C-93F1-AC579FA551F8}"/>
              </a:ext>
            </a:extLst>
          </p:cNvPr>
          <p:cNvSpPr/>
          <p:nvPr/>
        </p:nvSpPr>
        <p:spPr>
          <a:xfrm>
            <a:off x="2823674" y="3650014"/>
            <a:ext cx="6544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>
                <a:latin typeface="Hind Vadodara"/>
              </a:rPr>
              <a:t>Dart </a:t>
            </a:r>
            <a:r>
              <a:rPr lang="en-ID" dirty="0" err="1">
                <a:latin typeface="Hind Vadodara"/>
              </a:rPr>
              <a:t>berbagi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fitur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dengan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banyak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bahasa</a:t>
            </a:r>
            <a:r>
              <a:rPr lang="en-ID" dirty="0">
                <a:latin typeface="Hind Vadodara"/>
              </a:rPr>
              <a:t> lain </a:t>
            </a:r>
            <a:r>
              <a:rPr lang="en-ID" dirty="0" err="1">
                <a:latin typeface="Hind Vadodara"/>
              </a:rPr>
              <a:t>seperti</a:t>
            </a:r>
            <a:r>
              <a:rPr lang="en-ID" dirty="0">
                <a:latin typeface="Hind Vadodara"/>
              </a:rPr>
              <a:t> Kotlin dan Swift dan </a:t>
            </a:r>
            <a:r>
              <a:rPr lang="en-ID" dirty="0" err="1">
                <a:latin typeface="Hind Vadodara"/>
              </a:rPr>
              <a:t>dapat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dengan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mudah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ditransformasikan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ke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dalam</a:t>
            </a:r>
            <a:r>
              <a:rPr lang="en-ID" dirty="0">
                <a:latin typeface="Hind Vadodara"/>
              </a:rPr>
              <a:t> </a:t>
            </a:r>
            <a:r>
              <a:rPr lang="en-ID" dirty="0" err="1">
                <a:latin typeface="Hind Vadodara"/>
              </a:rPr>
              <a:t>kode</a:t>
            </a:r>
            <a:r>
              <a:rPr lang="en-ID" dirty="0">
                <a:latin typeface="Hind Vadodara"/>
              </a:rPr>
              <a:t> JavaScript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A79E7-ABDE-4257-92CC-A47FCBA35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63" t="50503" r="21684" b="33108"/>
          <a:stretch/>
        </p:blipFill>
        <p:spPr>
          <a:xfrm>
            <a:off x="8463985" y="1001603"/>
            <a:ext cx="868297" cy="837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DF638-B8B0-44F7-A84B-2A2ADDDBB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26" t="52382" r="21320" b="35415"/>
          <a:stretch/>
        </p:blipFill>
        <p:spPr>
          <a:xfrm>
            <a:off x="9492803" y="1541295"/>
            <a:ext cx="922921" cy="623905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5586CCA-6159-417F-BBEE-1930E392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03" y="2057943"/>
            <a:ext cx="688379" cy="688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91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B4EB7-7262-4E3A-9F09-FB1E3898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0050"/>
            <a:ext cx="8946541" cy="4195481"/>
          </a:xfrm>
        </p:spPr>
        <p:txBody>
          <a:bodyPr/>
          <a:lstStyle/>
          <a:p>
            <a:r>
              <a:rPr lang="en-US" b="1" dirty="0"/>
              <a:t>1. Fast development, single Codebase</a:t>
            </a:r>
          </a:p>
          <a:p>
            <a:r>
              <a:rPr lang="en-US" b="1" dirty="0"/>
              <a:t>2. Expressive UI</a:t>
            </a:r>
          </a:p>
          <a:p>
            <a:r>
              <a:rPr lang="en-US" b="1" dirty="0"/>
              <a:t>3. Hot Reload</a:t>
            </a:r>
          </a:p>
          <a:p>
            <a:r>
              <a:rPr lang="en-ID" b="1" dirty="0"/>
              <a:t>4. </a:t>
            </a:r>
            <a:r>
              <a:rPr lang="en-ID" b="1" dirty="0" err="1"/>
              <a:t>Mudah</a:t>
            </a:r>
            <a:r>
              <a:rPr lang="en-ID" b="1" dirty="0"/>
              <a:t> </a:t>
            </a:r>
            <a:r>
              <a:rPr lang="en-ID" b="1" dirty="0" err="1"/>
              <a:t>dimengerti</a:t>
            </a:r>
            <a:r>
              <a:rPr lang="en-ID" b="1" dirty="0"/>
              <a:t> dan </a:t>
            </a:r>
            <a:r>
              <a:rPr lang="en-ID" b="1" dirty="0" err="1"/>
              <a:t>dipelajari</a:t>
            </a:r>
            <a:endParaRPr lang="en-ID" b="1" dirty="0"/>
          </a:p>
          <a:p>
            <a:r>
              <a:rPr lang="en-ID" b="1" dirty="0"/>
              <a:t>5. </a:t>
            </a:r>
            <a:r>
              <a:rPr lang="en-ID" b="1" dirty="0" err="1"/>
              <a:t>Komunitas</a:t>
            </a:r>
            <a:r>
              <a:rPr lang="en-ID" b="1" dirty="0"/>
              <a:t> yang </a:t>
            </a:r>
            <a:r>
              <a:rPr lang="en-ID" b="1" dirty="0" err="1"/>
              <a:t>berkembang</a:t>
            </a:r>
            <a:endParaRPr lang="en-ID" b="1" dirty="0"/>
          </a:p>
          <a:p>
            <a:endParaRPr lang="en-ID" b="1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AF52E-D1B1-4144-B258-81853E2A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Flutter?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0DE88-ABD9-46AD-9458-5C03CF1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47" y="902469"/>
            <a:ext cx="4290828" cy="3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9AFCA-C02B-461E-9C5C-F1E9BEA3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88" y="1754535"/>
            <a:ext cx="8946541" cy="4195481"/>
          </a:xfrm>
        </p:spPr>
        <p:txBody>
          <a:bodyPr/>
          <a:lstStyle/>
          <a:p>
            <a:r>
              <a:rPr lang="en-ID" dirty="0" err="1"/>
              <a:t>Semua</a:t>
            </a:r>
            <a:r>
              <a:rPr lang="en-ID" dirty="0"/>
              <a:t> yang </a:t>
            </a:r>
            <a:r>
              <a:rPr lang="en-ID" dirty="0" err="1"/>
              <a:t>berhubungan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Flutter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Widget,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text input, button, radio button, label text, dan </a:t>
            </a:r>
            <a:r>
              <a:rPr lang="en-ID" dirty="0" err="1"/>
              <a:t>sejenisnya</a:t>
            </a:r>
            <a:r>
              <a:rPr lang="en-ID" dirty="0"/>
              <a:t>. Widget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hierarki</a:t>
            </a:r>
            <a:r>
              <a:rPr lang="en-ID" dirty="0"/>
              <a:t> dan </a:t>
            </a:r>
            <a:r>
              <a:rPr lang="en-ID" dirty="0" err="1"/>
              <a:t>ditampilkan</a:t>
            </a:r>
            <a:r>
              <a:rPr lang="en-ID" dirty="0"/>
              <a:t> pada </a:t>
            </a:r>
            <a:r>
              <a:rPr lang="en-ID" dirty="0" err="1"/>
              <a:t>layar</a:t>
            </a:r>
            <a:r>
              <a:rPr lang="en-ID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42D06E-0545-4A83-B175-613C858B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widget?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3DE7D-53A5-41A8-9096-ABB75DB8D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9" t="17544" r="42367" b="40070"/>
          <a:stretch/>
        </p:blipFill>
        <p:spPr>
          <a:xfrm>
            <a:off x="2493471" y="3234088"/>
            <a:ext cx="6092791" cy="29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1C9BA-4BDD-4544-BA60-E5BB19AF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00531"/>
            <a:ext cx="8946541" cy="4195481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Reflectly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: Self-care journal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Google Stadia, Google Ads &amp; Google Assistant</a:t>
            </a: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Xianyu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KlasterMe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5. Paring (app connecting singles)</a:t>
            </a:r>
          </a:p>
          <a:p>
            <a:pPr marL="0" indent="0">
              <a:buNone/>
            </a:pP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FCB46-134C-4508-885E-149944E5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66091"/>
            <a:ext cx="9404723" cy="1400530"/>
          </a:xfrm>
        </p:spPr>
        <p:txBody>
          <a:bodyPr/>
          <a:lstStyle/>
          <a:p>
            <a:r>
              <a:rPr lang="en-US" dirty="0"/>
              <a:t>Example Flutter </a:t>
            </a:r>
            <a:r>
              <a:rPr lang="en-US" dirty="0" err="1"/>
              <a:t>aplication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230D2-003A-4998-9E11-B7E9357FE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2917" r="15078" b="30138"/>
          <a:stretch/>
        </p:blipFill>
        <p:spPr>
          <a:xfrm>
            <a:off x="1382593" y="3958258"/>
            <a:ext cx="8439150" cy="2533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D6CAD0-A844-43F6-9160-F2FCFE8901A5}"/>
              </a:ext>
            </a:extLst>
          </p:cNvPr>
          <p:cNvSpPr/>
          <p:nvPr/>
        </p:nvSpPr>
        <p:spPr>
          <a:xfrm>
            <a:off x="7609278" y="3513605"/>
            <a:ext cx="221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3"/>
              </a:rPr>
              <a:t>Showcase - Flutter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3561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09AFA-2705-4E2E-88EC-6B34E57E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Flutter</a:t>
            </a:r>
            <a:endParaRPr lang="en-ID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764C32DE-D63B-4910-B369-16075E177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34" y="3114304"/>
            <a:ext cx="1785837" cy="17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587A061-BE00-4BFC-B935-5E03A9CE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89" y="3114305"/>
            <a:ext cx="1785837" cy="17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A5FEA000-48AA-48BF-BCA6-E27A2D62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8" y="1521122"/>
            <a:ext cx="3186367" cy="31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F93FD-7A1D-46F8-9043-DDDF539824DD}"/>
              </a:ext>
            </a:extLst>
          </p:cNvPr>
          <p:cNvSpPr txBox="1"/>
          <p:nvPr/>
        </p:nvSpPr>
        <p:spPr>
          <a:xfrm>
            <a:off x="4013735" y="5101389"/>
            <a:ext cx="28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/>
              </a:rPr>
              <a:t>Windows install - Flutter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39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51B286-2EBE-4851-8BA3-C8366FBE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83" t="11852" r="36911" b="8086"/>
          <a:stretch/>
        </p:blipFill>
        <p:spPr>
          <a:xfrm>
            <a:off x="5697729" y="2228562"/>
            <a:ext cx="2397117" cy="42829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546759-65CF-45DE-8888-F90AF44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BD42A-32F1-48D4-9020-E1965C9C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1" t="12281" r="36763" b="8351"/>
          <a:stretch/>
        </p:blipFill>
        <p:spPr>
          <a:xfrm>
            <a:off x="2974206" y="2260084"/>
            <a:ext cx="2380650" cy="428290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3511C722-20BF-4A7D-AD07-AB015F650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0011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1800</TotalTime>
  <Words>211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Cambria</vt:lpstr>
      <vt:lpstr>Century Gothic</vt:lpstr>
      <vt:lpstr>Century751 SeBd BT</vt:lpstr>
      <vt:lpstr>Hind Vadodara</vt:lpstr>
      <vt:lpstr>Wingdings 3</vt:lpstr>
      <vt:lpstr>Ion</vt:lpstr>
      <vt:lpstr>PowerPoint Presentation</vt:lpstr>
      <vt:lpstr>HELLO FLUTTER AND HAVE FUN WITH LOGIN PAGE</vt:lpstr>
      <vt:lpstr>Introduction about Flutter</vt:lpstr>
      <vt:lpstr>Next.. </vt:lpstr>
      <vt:lpstr>Why Flutter?</vt:lpstr>
      <vt:lpstr>Apa itu widget?</vt:lpstr>
      <vt:lpstr>Example Flutter aplication</vt:lpstr>
      <vt:lpstr>Set Up Flutter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FLUTTER AND HAVE FUN WITH LOGIN PAGE</dc:title>
  <dc:creator>WahyuOzora</dc:creator>
  <cp:lastModifiedBy>WahyuOzora</cp:lastModifiedBy>
  <cp:revision>23</cp:revision>
  <dcterms:created xsi:type="dcterms:W3CDTF">2021-01-24T00:42:58Z</dcterms:created>
  <dcterms:modified xsi:type="dcterms:W3CDTF">2021-01-29T11:56:20Z</dcterms:modified>
</cp:coreProperties>
</file>